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8"/>
    <p:restoredTop sz="94681"/>
  </p:normalViewPr>
  <p:slideViewPr>
    <p:cSldViewPr snapToGrid="0" snapToObjects="1">
      <p:cViewPr varScale="1">
        <p:scale>
          <a:sx n="131" d="100"/>
          <a:sy n="131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78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7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7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6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9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9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6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9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70AFB-B758-9245-96BA-91D0A926959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70AFB-B758-9245-96BA-91D0A9269598}" type="datetimeFigureOut">
              <a:rPr lang="en-US" smtClean="0"/>
              <a:t>10/16/19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34BF-9BAC-D742-B4FC-5B39481F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0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73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6145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670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659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125" y="1788607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Futura Std Bold Condensed" charset="0"/>
                <a:ea typeface="Futura Std Bold Condensed" charset="0"/>
                <a:cs typeface="Futura Std Bold Condensed" charset="0"/>
              </a:rPr>
              <a:t>This text can be used as a guideline for building a properly branded PowerPoint presentation. </a:t>
            </a:r>
          </a:p>
          <a:p>
            <a:endParaRPr lang="en-US" dirty="0">
              <a:latin typeface="Futura Std Book" charset="0"/>
              <a:ea typeface="Futura Std Book" charset="0"/>
              <a:cs typeface="Futura Std Book" charset="0"/>
            </a:endParaRPr>
          </a:p>
          <a:p>
            <a:r>
              <a:rPr lang="en-US" dirty="0">
                <a:latin typeface="Futura Std Book" charset="0"/>
                <a:ea typeface="Futura Std Book" charset="0"/>
                <a:cs typeface="Futura Std Book" charset="0"/>
              </a:rPr>
              <a:t>If you have not already done so, please download the </a:t>
            </a:r>
            <a:r>
              <a:rPr lang="en-US" dirty="0" err="1">
                <a:latin typeface="Futura Std Book" charset="0"/>
                <a:ea typeface="Futura Std Book" charset="0"/>
                <a:cs typeface="Futura Std Book" charset="0"/>
              </a:rPr>
              <a:t>Futura</a:t>
            </a:r>
            <a:r>
              <a:rPr lang="en-US" dirty="0">
                <a:latin typeface="Futura Std Book" charset="0"/>
                <a:ea typeface="Futura Std Book" charset="0"/>
                <a:cs typeface="Futura Std Book" charset="0"/>
              </a:rPr>
              <a:t> STD font </a:t>
            </a:r>
            <a:r>
              <a:rPr lang="en-US" dirty="0" err="1">
                <a:latin typeface="Futura Std Book" charset="0"/>
                <a:ea typeface="Futura Std Book" charset="0"/>
                <a:cs typeface="Futura Std Book" charset="0"/>
              </a:rPr>
              <a:t>familyfrom</a:t>
            </a:r>
            <a:r>
              <a:rPr lang="en-US" dirty="0">
                <a:latin typeface="Futura Std Book" charset="0"/>
                <a:ea typeface="Futura Std Book" charset="0"/>
                <a:cs typeface="Futura Std Book" charset="0"/>
              </a:rPr>
              <a:t> the Marketing &amp; </a:t>
            </a:r>
            <a:r>
              <a:rPr lang="en-US">
                <a:latin typeface="Futura Std Book" charset="0"/>
                <a:ea typeface="Futura Std Book" charset="0"/>
                <a:cs typeface="Futura Std Book" charset="0"/>
              </a:rPr>
              <a:t>Communications website </a:t>
            </a:r>
            <a:r>
              <a:rPr lang="en-US" dirty="0">
                <a:latin typeface="Futura Std Book" charset="0"/>
                <a:ea typeface="Futura Std Book" charset="0"/>
                <a:cs typeface="Futura Std Book" charset="0"/>
              </a:rPr>
              <a:t>and install on your computer prior to opening the presentation. Only use this font family when creating a presentation that represents Nipissing University as this is our official font. Also, please keep your font </a:t>
            </a:r>
            <a:r>
              <a:rPr lang="en-US" dirty="0" err="1">
                <a:latin typeface="Futura Std Book" charset="0"/>
                <a:ea typeface="Futura Std Book" charset="0"/>
                <a:cs typeface="Futura Std Book" charset="0"/>
              </a:rPr>
              <a:t>colour</a:t>
            </a:r>
            <a:r>
              <a:rPr lang="en-US" dirty="0">
                <a:latin typeface="Futura Std Book" charset="0"/>
                <a:ea typeface="Futura Std Book" charset="0"/>
                <a:cs typeface="Futura Std Book" charset="0"/>
              </a:rPr>
              <a:t> choices limited to:</a:t>
            </a:r>
          </a:p>
          <a:p>
            <a:endParaRPr lang="en-US" dirty="0">
              <a:latin typeface="Futura Std Book" charset="0"/>
              <a:ea typeface="Futura Std Book" charset="0"/>
              <a:cs typeface="Futura Std Book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Futura Std Book" charset="0"/>
                <a:ea typeface="Futura Std Book" charset="0"/>
                <a:cs typeface="Futura Std Book" charset="0"/>
              </a:rPr>
              <a:t>Black (or any shade of grey to white depending on the background </a:t>
            </a:r>
            <a:r>
              <a:rPr lang="en-US" dirty="0" err="1">
                <a:latin typeface="Futura Std Book" charset="0"/>
                <a:ea typeface="Futura Std Book" charset="0"/>
                <a:cs typeface="Futura Std Book" charset="0"/>
              </a:rPr>
              <a:t>colour</a:t>
            </a:r>
            <a:r>
              <a:rPr lang="en-US" dirty="0">
                <a:latin typeface="Futura Std Book" charset="0"/>
                <a:ea typeface="Futura Std Book" charset="0"/>
                <a:cs typeface="Futura Std Book" charset="0"/>
              </a:rPr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B0F0"/>
                </a:solidFill>
                <a:latin typeface="Futura Std Book" charset="0"/>
                <a:ea typeface="Futura Std Book" charset="0"/>
                <a:cs typeface="Futura Std Book" charset="0"/>
              </a:rPr>
              <a:t>Cyan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5124" y="984739"/>
            <a:ext cx="9525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Futura Std Book" charset="0"/>
                <a:ea typeface="Futura Std Book" charset="0"/>
                <a:cs typeface="Futura Std Book" charset="0"/>
              </a:rPr>
              <a:t>Font and Text Use in </a:t>
            </a:r>
            <a:r>
              <a:rPr lang="en-US" sz="3200" b="1" dirty="0" err="1">
                <a:latin typeface="Futura Std Book" charset="0"/>
                <a:ea typeface="Futura Std Book" charset="0"/>
                <a:cs typeface="Futura Std Book" charset="0"/>
              </a:rPr>
              <a:t>Powerpoint</a:t>
            </a:r>
            <a:endParaRPr lang="en-US" sz="3200" b="1" dirty="0">
              <a:latin typeface="Futura Std Book" charset="0"/>
              <a:ea typeface="Futura Std Book" charset="0"/>
              <a:cs typeface="Futura Std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802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298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5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7442</TotalTime>
  <Words>100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Futura Std Bold Condensed</vt:lpstr>
      <vt:lpstr>Futura Std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2019-09-20T18:16:21Z</dcterms:created>
  <dcterms:modified xsi:type="dcterms:W3CDTF">2019-10-16T16:17:36Z</dcterms:modified>
</cp:coreProperties>
</file>